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72FC8-A17E-031A-5A6E-02292E9BDC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D9E219-07FE-98F9-EF9A-2C84B6B5F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1F61A-3E2D-9890-0AFB-6A05A205B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A7E29-AE5A-88C3-231B-BCEDDF642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646C8-6046-3C02-3F38-BED523CB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4237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45D5D-0E99-37B3-2431-E87E4C639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B86203-0A08-DD7F-3C79-7FFB20ADD4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3CAA0-9A1E-40FA-8724-B0D2D5753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8DB38-5769-AB67-AACE-45CB4C7D3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11631-E20C-2E4F-29AA-EC6A8A67B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0904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EFE6D4-AF4E-0751-D494-EB5193746F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F4428A-F8AE-CAA3-9789-A7D9C72F8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AA7D0-672F-139D-C9DC-32843CD4A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D8B7F8-9410-13A3-A222-E37749D2D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DAE00-CEAB-660F-98DD-DD7893711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4143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8B113-C10A-5E1C-59FB-6FE3A98DB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FC576-707B-527F-EDC8-3A0397447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4C790-F52C-D445-3C10-7FD7EEDC7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79C8C-6D59-2AE3-1B63-53D21A877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2A620-BAC3-9E50-AAAB-6B40A4FCF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407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55D87-E4D8-E962-1722-599FBD70A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310A7-5E96-2A08-2B8F-D69ADD486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A48F-149C-5036-3F0C-7C4C7E1AC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B6CE4-6FC9-67BC-DC2C-445D1913C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6B2DE-B364-44C5-EFE9-E809BE42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1936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091F3-8D0E-CA7E-AF5D-B4D05B951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A33B5-4247-8EE8-5523-593661E185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E8A452-2E9E-1358-EE32-0BFFC01E1D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0ED55-99C7-8AD9-70F7-9238F511C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C10EB3-BFE7-03C8-0F4E-08D6AF282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E7DFC2-462B-2026-0DF3-EB95278F5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8562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3B873-9085-428F-9799-101CD60D0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7D71D4-6EC7-8876-4023-6F26451DD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CBFBBC-60BC-7186-384D-F96501B3C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AACAF-22C6-F73A-8BA6-599FD4B65A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8C2BFE-D525-549B-CF2C-32B25FEDFE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563FDE-6FFA-AEFB-BEC2-23DAC414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9B263F-FF00-CD2D-1155-63A564B9D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D59964-1880-D454-33ED-5068AB048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4550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93022-ACDD-E876-D6FC-A0CC7391A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39553B-4399-8336-E182-6E9FDE406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4C770B-4632-43B4-6C37-EF4362B3B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630C82-971E-79D5-D35E-00CDBA136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096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BF40C7-D92E-534B-0DF4-FC329C482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2D4B7A-8F3C-664F-A08E-9330ABCC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97CA83-B93A-5C5B-FD09-20A2F162D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6199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0E50F-A54F-0AF3-7E00-9D861B1E0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FFAD5-1BE7-78CA-EC2A-0441BE842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D22379-3097-D2AE-7CF7-2A0274404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E096D-5018-31F5-F22D-007159020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5CD2E-3F85-2198-B754-8625583F8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942FEE-068C-AE55-F9D1-C577416B8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5816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2EF2B-406E-5DC8-0CE7-399E75204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5114AB-ECF9-0F84-B073-BF55A0EB7C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518E2-79D7-ADD7-46D4-E51D94FD9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8465A0-AAA8-F0EA-0E61-B740A8FF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201E9-00B6-8847-A9D0-500D5D38A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F2BD9-07C3-1162-9478-EDD3D17CE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427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BC30CC-F7DD-B6F3-D93C-63E095A17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664C5-9C1D-A7B2-4D9D-9D08785622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7338F-12D8-B9F0-AC07-8F1BA21702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E07DA-4077-4466-B05F-2390676B9B77}" type="datetimeFigureOut">
              <a:rPr lang="en-IN" smtClean="0"/>
              <a:t>11-05-2023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D35FD-349F-4F87-41EC-0DFFBE0B6B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28D16-0A16-0462-34C1-441C6A581B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CB4C2-BCE0-41E5-B891-51C4A15CCC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9883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D5215-DED4-4CAF-4046-DAA306507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378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690AB1-E229-0675-1DBA-64C8FC8AD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345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9CB459-5D4D-6B74-5EF8-9C8561CB6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894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9642F8-E21C-5CBB-7F5F-A682B51317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68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76A221-28E1-626C-119D-05BDB5D8A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665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B0C483-A324-49A4-B8BE-77AF8BDC2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35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66D9CC-542D-00CA-F39D-C1BFF1FC9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3564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1C6B81-8D83-0FDC-FE2F-5B6BECF340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61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2B346C-4580-FCA3-9198-F3FCE686C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47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D059A2-0DDC-B60D-7590-47243BB00F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255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16F1F1-6024-8006-D109-CB69A9469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024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A01C16-C69D-26F7-B181-7AB88D073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852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E8D7D3-26DC-E07A-9150-EC3C9E1520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44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C1C2DB-CAAE-0900-6638-14728341E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74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50D717-EB82-FC45-7B3F-F8447DF1C1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88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1F591A-996E-C706-2A53-5551CE512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746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25DA18-BCD6-930F-D70C-91E4122E0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70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Padma Joshi</dc:creator>
  <cp:lastModifiedBy>Padma Joshi</cp:lastModifiedBy>
  <cp:revision>2</cp:revision>
  <dcterms:created xsi:type="dcterms:W3CDTF">2023-05-10T20:53:13Z</dcterms:created>
  <dcterms:modified xsi:type="dcterms:W3CDTF">2023-05-10T21:13:54Z</dcterms:modified>
</cp:coreProperties>
</file>

<file path=docProps/thumbnail.jpeg>
</file>